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94" r:id="rId2"/>
    <p:sldId id="440" r:id="rId3"/>
    <p:sldId id="458" r:id="rId4"/>
    <p:sldId id="460" r:id="rId5"/>
    <p:sldId id="461" r:id="rId6"/>
    <p:sldId id="457" r:id="rId7"/>
    <p:sldId id="450" r:id="rId8"/>
    <p:sldId id="462" r:id="rId9"/>
    <p:sldId id="463" r:id="rId10"/>
    <p:sldId id="464" r:id="rId11"/>
    <p:sldId id="465" r:id="rId12"/>
    <p:sldId id="451" r:id="rId13"/>
    <p:sldId id="4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A02516"/>
    <a:srgbClr val="1373B9"/>
    <a:srgbClr val="06113E"/>
    <a:srgbClr val="EBF3F9"/>
    <a:srgbClr val="033F63"/>
    <a:srgbClr val="8BA3B2"/>
    <a:srgbClr val="E6E6E6"/>
    <a:srgbClr val="DAE9F4"/>
    <a:srgbClr val="5E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2CF22-B7B6-4F00-ABB5-F4A1027FD718}" v="3" dt="2024-08-02T05:14:24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149" autoAdjust="0"/>
  </p:normalViewPr>
  <p:slideViewPr>
    <p:cSldViewPr snapToGrid="0" showGuides="1">
      <p:cViewPr varScale="1">
        <p:scale>
          <a:sx n="76" d="100"/>
          <a:sy n="76" d="100"/>
        </p:scale>
        <p:origin x="936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-49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g Joon Yeong" userId="a93d047568ebb148" providerId="LiveId" clId="{C4A2CF22-B7B6-4F00-ABB5-F4A1027FD718}"/>
    <pc:docChg chg="custSel addSld delSld modSld">
      <pc:chgData name="Jang Joon Yeong" userId="a93d047568ebb148" providerId="LiveId" clId="{C4A2CF22-B7B6-4F00-ABB5-F4A1027FD718}" dt="2024-08-02T06:19:52.166" v="3078" actId="20577"/>
      <pc:docMkLst>
        <pc:docMk/>
      </pc:docMkLst>
      <pc:sldChg chg="modSp mod">
        <pc:chgData name="Jang Joon Yeong" userId="a93d047568ebb148" providerId="LiveId" clId="{C4A2CF22-B7B6-4F00-ABB5-F4A1027FD718}" dt="2024-08-01T11:49:56.567" v="1004" actId="20577"/>
        <pc:sldMkLst>
          <pc:docMk/>
          <pc:sldMk cId="31463269" sldId="394"/>
        </pc:sldMkLst>
        <pc:spChg chg="mod">
          <ac:chgData name="Jang Joon Yeong" userId="a93d047568ebb148" providerId="LiveId" clId="{C4A2CF22-B7B6-4F00-ABB5-F4A1027FD718}" dt="2024-08-01T11:49:56.567" v="1004" actId="20577"/>
          <ac:spMkLst>
            <pc:docMk/>
            <pc:sldMk cId="31463269" sldId="394"/>
            <ac:spMk id="5" creationId="{D6B2EA62-094D-5BCC-A1D6-C33ED9B169CE}"/>
          </ac:spMkLst>
        </pc:spChg>
        <pc:spChg chg="mod">
          <ac:chgData name="Jang Joon Yeong" userId="a93d047568ebb148" providerId="LiveId" clId="{C4A2CF22-B7B6-4F00-ABB5-F4A1027FD718}" dt="2024-08-01T03:26:20.696" v="1" actId="20577"/>
          <ac:spMkLst>
            <pc:docMk/>
            <pc:sldMk cId="31463269" sldId="394"/>
            <ac:spMk id="28" creationId="{FC2637BD-D1DC-626C-E14B-AAEE78D4BA77}"/>
          </ac:spMkLst>
        </pc:spChg>
        <pc:spChg chg="mod">
          <ac:chgData name="Jang Joon Yeong" userId="a93d047568ebb148" providerId="LiveId" clId="{C4A2CF22-B7B6-4F00-ABB5-F4A1027FD718}" dt="2024-08-01T03:34:26.794" v="101" actId="20577"/>
          <ac:spMkLst>
            <pc:docMk/>
            <pc:sldMk cId="31463269" sldId="394"/>
            <ac:spMk id="29" creationId="{927A1FEB-E937-57EA-48E7-652437A621C3}"/>
          </ac:spMkLst>
        </pc:spChg>
        <pc:spChg chg="mod">
          <ac:chgData name="Jang Joon Yeong" userId="a93d047568ebb148" providerId="LiveId" clId="{C4A2CF22-B7B6-4F00-ABB5-F4A1027FD718}" dt="2024-08-01T03:26:30.074" v="17" actId="20577"/>
          <ac:spMkLst>
            <pc:docMk/>
            <pc:sldMk cId="31463269" sldId="394"/>
            <ac:spMk id="31" creationId="{D01BA6B1-2250-09B4-0663-74983F403B2C}"/>
          </ac:spMkLst>
        </pc:spChg>
      </pc:sldChg>
      <pc:sldChg chg="addSp delSp modSp mod">
        <pc:chgData name="Jang Joon Yeong" userId="a93d047568ebb148" providerId="LiveId" clId="{C4A2CF22-B7B6-4F00-ABB5-F4A1027FD718}" dt="2024-08-02T05:45:49.790" v="2986" actId="1076"/>
        <pc:sldMkLst>
          <pc:docMk/>
          <pc:sldMk cId="3621220395" sldId="440"/>
        </pc:sldMkLst>
        <pc:spChg chg="mod">
          <ac:chgData name="Jang Joon Yeong" userId="a93d047568ebb148" providerId="LiveId" clId="{C4A2CF22-B7B6-4F00-ABB5-F4A1027FD718}" dt="2024-08-02T05:09:44.237" v="2758" actId="20577"/>
          <ac:spMkLst>
            <pc:docMk/>
            <pc:sldMk cId="3621220395" sldId="440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4:47:49.833" v="2057" actId="20577"/>
          <ac:spMkLst>
            <pc:docMk/>
            <pc:sldMk cId="3621220395" sldId="440"/>
            <ac:spMk id="6" creationId="{00000000-0000-0000-0000-000000000000}"/>
          </ac:spMkLst>
        </pc:spChg>
        <pc:spChg chg="del mod">
          <ac:chgData name="Jang Joon Yeong" userId="a93d047568ebb148" providerId="LiveId" clId="{C4A2CF22-B7B6-4F00-ABB5-F4A1027FD718}" dt="2024-08-01T05:28:34.831" v="293" actId="478"/>
          <ac:spMkLst>
            <pc:docMk/>
            <pc:sldMk cId="3621220395" sldId="440"/>
            <ac:spMk id="7" creationId="{00000000-0000-0000-0000-000000000000}"/>
          </ac:spMkLst>
        </pc:spChg>
        <pc:spChg chg="mod">
          <ac:chgData name="Jang Joon Yeong" userId="a93d047568ebb148" providerId="LiveId" clId="{C4A2CF22-B7B6-4F00-ABB5-F4A1027FD718}" dt="2024-08-01T13:46:16.508" v="1100" actId="20577"/>
          <ac:spMkLst>
            <pc:docMk/>
            <pc:sldMk cId="3621220395" sldId="440"/>
            <ac:spMk id="14" creationId="{EC30D535-F3CA-4002-B40D-AE794E1331D5}"/>
          </ac:spMkLst>
        </pc:spChg>
        <pc:picChg chg="add del mod">
          <ac:chgData name="Jang Joon Yeong" userId="a93d047568ebb148" providerId="LiveId" clId="{C4A2CF22-B7B6-4F00-ABB5-F4A1027FD718}" dt="2024-08-01T13:46:29.916" v="1123" actId="478"/>
          <ac:picMkLst>
            <pc:docMk/>
            <pc:sldMk cId="3621220395" sldId="440"/>
            <ac:picMk id="4" creationId="{312DA11B-6883-3BAB-14D3-50A4827372CD}"/>
          </ac:picMkLst>
        </pc:picChg>
        <pc:picChg chg="add mod modCrop">
          <ac:chgData name="Jang Joon Yeong" userId="a93d047568ebb148" providerId="LiveId" clId="{C4A2CF22-B7B6-4F00-ABB5-F4A1027FD718}" dt="2024-08-02T04:46:16.683" v="2051" actId="1076"/>
          <ac:picMkLst>
            <pc:docMk/>
            <pc:sldMk cId="3621220395" sldId="440"/>
            <ac:picMk id="4" creationId="{FBDC97D5-65A7-E1DE-A220-D42C6C9D73A1}"/>
          </ac:picMkLst>
        </pc:picChg>
        <pc:picChg chg="add del mod">
          <ac:chgData name="Jang Joon Yeong" userId="a93d047568ebb148" providerId="LiveId" clId="{C4A2CF22-B7B6-4F00-ABB5-F4A1027FD718}" dt="2024-08-02T05:45:41.299" v="2983" actId="478"/>
          <ac:picMkLst>
            <pc:docMk/>
            <pc:sldMk cId="3621220395" sldId="440"/>
            <ac:picMk id="7" creationId="{805E0E0E-88E9-4C8C-60FB-E23FAD2F485C}"/>
          </ac:picMkLst>
        </pc:picChg>
        <pc:picChg chg="add mod">
          <ac:chgData name="Jang Joon Yeong" userId="a93d047568ebb148" providerId="LiveId" clId="{C4A2CF22-B7B6-4F00-ABB5-F4A1027FD718}" dt="2024-08-02T05:45:49.790" v="2986" actId="1076"/>
          <ac:picMkLst>
            <pc:docMk/>
            <pc:sldMk cId="3621220395" sldId="440"/>
            <ac:picMk id="9" creationId="{74C07335-7E12-082A-932A-92162D68A92E}"/>
          </ac:picMkLst>
        </pc:picChg>
      </pc:sldChg>
      <pc:sldChg chg="del">
        <pc:chgData name="Jang Joon Yeong" userId="a93d047568ebb148" providerId="LiveId" clId="{C4A2CF22-B7B6-4F00-ABB5-F4A1027FD718}" dt="2024-08-02T05:07:05.976" v="2706" actId="47"/>
        <pc:sldMkLst>
          <pc:docMk/>
          <pc:sldMk cId="2686477678" sldId="441"/>
        </pc:sldMkLst>
      </pc:sldChg>
      <pc:sldChg chg="del">
        <pc:chgData name="Jang Joon Yeong" userId="a93d047568ebb148" providerId="LiveId" clId="{C4A2CF22-B7B6-4F00-ABB5-F4A1027FD718}" dt="2024-08-02T05:07:04.961" v="2705" actId="47"/>
        <pc:sldMkLst>
          <pc:docMk/>
          <pc:sldMk cId="3919047913" sldId="442"/>
        </pc:sldMkLst>
      </pc:sldChg>
      <pc:sldChg chg="del">
        <pc:chgData name="Jang Joon Yeong" userId="a93d047568ebb148" providerId="LiveId" clId="{C4A2CF22-B7B6-4F00-ABB5-F4A1027FD718}" dt="2024-08-02T05:07:04.347" v="2704" actId="47"/>
        <pc:sldMkLst>
          <pc:docMk/>
          <pc:sldMk cId="736541446" sldId="443"/>
        </pc:sldMkLst>
      </pc:sldChg>
      <pc:sldChg chg="del">
        <pc:chgData name="Jang Joon Yeong" userId="a93d047568ebb148" providerId="LiveId" clId="{C4A2CF22-B7B6-4F00-ABB5-F4A1027FD718}" dt="2024-08-02T05:07:04.049" v="2703" actId="47"/>
        <pc:sldMkLst>
          <pc:docMk/>
          <pc:sldMk cId="2625845013" sldId="444"/>
        </pc:sldMkLst>
      </pc:sldChg>
      <pc:sldChg chg="del">
        <pc:chgData name="Jang Joon Yeong" userId="a93d047568ebb148" providerId="LiveId" clId="{C4A2CF22-B7B6-4F00-ABB5-F4A1027FD718}" dt="2024-08-02T05:07:03.733" v="2702" actId="47"/>
        <pc:sldMkLst>
          <pc:docMk/>
          <pc:sldMk cId="3748569956" sldId="445"/>
        </pc:sldMkLst>
      </pc:sldChg>
      <pc:sldChg chg="del">
        <pc:chgData name="Jang Joon Yeong" userId="a93d047568ebb148" providerId="LiveId" clId="{C4A2CF22-B7B6-4F00-ABB5-F4A1027FD718}" dt="2024-08-02T05:07:03.243" v="2701" actId="47"/>
        <pc:sldMkLst>
          <pc:docMk/>
          <pc:sldMk cId="1799969386" sldId="446"/>
        </pc:sldMkLst>
      </pc:sldChg>
      <pc:sldChg chg="del">
        <pc:chgData name="Jang Joon Yeong" userId="a93d047568ebb148" providerId="LiveId" clId="{C4A2CF22-B7B6-4F00-ABB5-F4A1027FD718}" dt="2024-08-02T05:07:02.803" v="2700" actId="47"/>
        <pc:sldMkLst>
          <pc:docMk/>
          <pc:sldMk cId="938266248" sldId="447"/>
        </pc:sldMkLst>
      </pc:sldChg>
      <pc:sldChg chg="del">
        <pc:chgData name="Jang Joon Yeong" userId="a93d047568ebb148" providerId="LiveId" clId="{C4A2CF22-B7B6-4F00-ABB5-F4A1027FD718}" dt="2024-08-02T05:07:02.297" v="2699" actId="47"/>
        <pc:sldMkLst>
          <pc:docMk/>
          <pc:sldMk cId="2947265825" sldId="448"/>
        </pc:sldMkLst>
      </pc:sldChg>
      <pc:sldChg chg="del">
        <pc:chgData name="Jang Joon Yeong" userId="a93d047568ebb148" providerId="LiveId" clId="{C4A2CF22-B7B6-4F00-ABB5-F4A1027FD718}" dt="2024-08-02T05:07:01.236" v="2698" actId="47"/>
        <pc:sldMkLst>
          <pc:docMk/>
          <pc:sldMk cId="4074895665" sldId="449"/>
        </pc:sldMkLst>
      </pc:sldChg>
      <pc:sldChg chg="addSp delSp modSp mod">
        <pc:chgData name="Jang Joon Yeong" userId="a93d047568ebb148" providerId="LiveId" clId="{C4A2CF22-B7B6-4F00-ABB5-F4A1027FD718}" dt="2024-08-02T05:10:31.693" v="2788" actId="1076"/>
        <pc:sldMkLst>
          <pc:docMk/>
          <pc:sldMk cId="3130852887" sldId="450"/>
        </pc:sldMkLst>
        <pc:spChg chg="mod">
          <ac:chgData name="Jang Joon Yeong" userId="a93d047568ebb148" providerId="LiveId" clId="{C4A2CF22-B7B6-4F00-ABB5-F4A1027FD718}" dt="2024-08-02T05:09:02.266" v="2739" actId="20577"/>
          <ac:spMkLst>
            <pc:docMk/>
            <pc:sldMk cId="3130852887" sldId="450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5:06:22.261" v="2693" actId="20577"/>
          <ac:spMkLst>
            <pc:docMk/>
            <pc:sldMk cId="3130852887" sldId="450"/>
            <ac:spMk id="6" creationId="{00000000-0000-0000-0000-000000000000}"/>
          </ac:spMkLst>
        </pc:spChg>
        <pc:spChg chg="mod">
          <ac:chgData name="Jang Joon Yeong" userId="a93d047568ebb148" providerId="LiveId" clId="{C4A2CF22-B7B6-4F00-ABB5-F4A1027FD718}" dt="2024-08-01T13:45:46.298" v="1091" actId="20577"/>
          <ac:spMkLst>
            <pc:docMk/>
            <pc:sldMk cId="3130852887" sldId="450"/>
            <ac:spMk id="14" creationId="{EC30D535-F3CA-4002-B40D-AE794E1331D5}"/>
          </ac:spMkLst>
        </pc:spChg>
        <pc:picChg chg="del">
          <ac:chgData name="Jang Joon Yeong" userId="a93d047568ebb148" providerId="LiveId" clId="{C4A2CF22-B7B6-4F00-ABB5-F4A1027FD718}" dt="2024-08-01T03:38:20.214" v="175" actId="478"/>
          <ac:picMkLst>
            <pc:docMk/>
            <pc:sldMk cId="3130852887" sldId="450"/>
            <ac:picMk id="4" creationId="{148842FD-48D2-7400-AEF2-47F17146CF8C}"/>
          </ac:picMkLst>
        </pc:picChg>
        <pc:picChg chg="add mod">
          <ac:chgData name="Jang Joon Yeong" userId="a93d047568ebb148" providerId="LiveId" clId="{C4A2CF22-B7B6-4F00-ABB5-F4A1027FD718}" dt="2024-08-02T05:10:28.385" v="2787" actId="1076"/>
          <ac:picMkLst>
            <pc:docMk/>
            <pc:sldMk cId="3130852887" sldId="450"/>
            <ac:picMk id="4" creationId="{FAAADADE-DA6F-C1B2-C89A-2363222106A7}"/>
          </ac:picMkLst>
        </pc:picChg>
        <pc:picChg chg="add mod">
          <ac:chgData name="Jang Joon Yeong" userId="a93d047568ebb148" providerId="LiveId" clId="{C4A2CF22-B7B6-4F00-ABB5-F4A1027FD718}" dt="2024-08-02T05:10:31.693" v="2788" actId="1076"/>
          <ac:picMkLst>
            <pc:docMk/>
            <pc:sldMk cId="3130852887" sldId="450"/>
            <ac:picMk id="5" creationId="{1A550E5A-6A1C-30E4-9D63-65E3D4F5F376}"/>
          </ac:picMkLst>
        </pc:picChg>
        <pc:picChg chg="add del mod">
          <ac:chgData name="Jang Joon Yeong" userId="a93d047568ebb148" providerId="LiveId" clId="{C4A2CF22-B7B6-4F00-ABB5-F4A1027FD718}" dt="2024-08-01T03:44:05.510" v="185" actId="478"/>
          <ac:picMkLst>
            <pc:docMk/>
            <pc:sldMk cId="3130852887" sldId="450"/>
            <ac:picMk id="5" creationId="{AD7A4268-DFC3-91BC-9D33-E5A4D39F4383}"/>
          </ac:picMkLst>
        </pc:picChg>
        <pc:picChg chg="add mod">
          <ac:chgData name="Jang Joon Yeong" userId="a93d047568ebb148" providerId="LiveId" clId="{C4A2CF22-B7B6-4F00-ABB5-F4A1027FD718}" dt="2024-08-02T04:53:58.671" v="2321" actId="1076"/>
          <ac:picMkLst>
            <pc:docMk/>
            <pc:sldMk cId="3130852887" sldId="450"/>
            <ac:picMk id="8" creationId="{3DCAFEFA-835B-3DAD-D325-AC4CD03BA657}"/>
          </ac:picMkLst>
        </pc:picChg>
      </pc:sldChg>
      <pc:sldChg chg="addSp delSp modSp mod">
        <pc:chgData name="Jang Joon Yeong" userId="a93d047568ebb148" providerId="LiveId" clId="{C4A2CF22-B7B6-4F00-ABB5-F4A1027FD718}" dt="2024-08-02T05:08:04.134" v="2713" actId="20577"/>
        <pc:sldMkLst>
          <pc:docMk/>
          <pc:sldMk cId="1605430016" sldId="451"/>
        </pc:sldMkLst>
        <pc:spChg chg="mod">
          <ac:chgData name="Jang Joon Yeong" userId="a93d047568ebb148" providerId="LiveId" clId="{C4A2CF22-B7B6-4F00-ABB5-F4A1027FD718}" dt="2024-08-01T11:51:52.051" v="1049" actId="20577"/>
          <ac:spMkLst>
            <pc:docMk/>
            <pc:sldMk cId="1605430016" sldId="451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4:57:24.630" v="2394" actId="20577"/>
          <ac:spMkLst>
            <pc:docMk/>
            <pc:sldMk cId="1605430016" sldId="451"/>
            <ac:spMk id="6" creationId="{00000000-0000-0000-0000-000000000000}"/>
          </ac:spMkLst>
        </pc:spChg>
        <pc:spChg chg="mod">
          <ac:chgData name="Jang Joon Yeong" userId="a93d047568ebb148" providerId="LiveId" clId="{C4A2CF22-B7B6-4F00-ABB5-F4A1027FD718}" dt="2024-08-02T05:08:04.134" v="2713" actId="20577"/>
          <ac:spMkLst>
            <pc:docMk/>
            <pc:sldMk cId="1605430016" sldId="451"/>
            <ac:spMk id="14" creationId="{EC30D535-F3CA-4002-B40D-AE794E1331D5}"/>
          </ac:spMkLst>
        </pc:spChg>
        <pc:picChg chg="add mod">
          <ac:chgData name="Jang Joon Yeong" userId="a93d047568ebb148" providerId="LiveId" clId="{C4A2CF22-B7B6-4F00-ABB5-F4A1027FD718}" dt="2024-08-02T04:59:45.880" v="2463" actId="1076"/>
          <ac:picMkLst>
            <pc:docMk/>
            <pc:sldMk cId="1605430016" sldId="451"/>
            <ac:picMk id="4" creationId="{62C0FB56-C324-C782-C864-100887A48AB5}"/>
          </ac:picMkLst>
        </pc:picChg>
        <pc:picChg chg="del">
          <ac:chgData name="Jang Joon Yeong" userId="a93d047568ebb148" providerId="LiveId" clId="{C4A2CF22-B7B6-4F00-ABB5-F4A1027FD718}" dt="2024-08-01T11:51:55.244" v="1050" actId="478"/>
          <ac:picMkLst>
            <pc:docMk/>
            <pc:sldMk cId="1605430016" sldId="451"/>
            <ac:picMk id="8" creationId="{510BDA70-F996-A913-D6BC-86C3B7839553}"/>
          </ac:picMkLst>
        </pc:picChg>
      </pc:sldChg>
      <pc:sldChg chg="delSp modSp del mod">
        <pc:chgData name="Jang Joon Yeong" userId="a93d047568ebb148" providerId="LiveId" clId="{C4A2CF22-B7B6-4F00-ABB5-F4A1027FD718}" dt="2024-08-02T05:06:57.309" v="2696" actId="47"/>
        <pc:sldMkLst>
          <pc:docMk/>
          <pc:sldMk cId="3115465049" sldId="452"/>
        </pc:sldMkLst>
        <pc:spChg chg="mod">
          <ac:chgData name="Jang Joon Yeong" userId="a93d047568ebb148" providerId="LiveId" clId="{C4A2CF22-B7B6-4F00-ABB5-F4A1027FD718}" dt="2024-08-01T11:54:03.598" v="1085" actId="20577"/>
          <ac:spMkLst>
            <pc:docMk/>
            <pc:sldMk cId="3115465049" sldId="452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1T13:45:57.355" v="1095" actId="20577"/>
          <ac:spMkLst>
            <pc:docMk/>
            <pc:sldMk cId="3115465049" sldId="452"/>
            <ac:spMk id="14" creationId="{EC30D535-F3CA-4002-B40D-AE794E1331D5}"/>
          </ac:spMkLst>
        </pc:spChg>
        <pc:picChg chg="del">
          <ac:chgData name="Jang Joon Yeong" userId="a93d047568ebb148" providerId="LiveId" clId="{C4A2CF22-B7B6-4F00-ABB5-F4A1027FD718}" dt="2024-08-01T11:52:33.022" v="1078" actId="478"/>
          <ac:picMkLst>
            <pc:docMk/>
            <pc:sldMk cId="3115465049" sldId="452"/>
            <ac:picMk id="4" creationId="{53C82AE9-D43B-521F-F442-E3BD2D3CFF8D}"/>
          </ac:picMkLst>
        </pc:picChg>
      </pc:sldChg>
      <pc:sldChg chg="modSp del mod">
        <pc:chgData name="Jang Joon Yeong" userId="a93d047568ebb148" providerId="LiveId" clId="{C4A2CF22-B7B6-4F00-ABB5-F4A1027FD718}" dt="2024-08-02T05:06:49.096" v="2694" actId="47"/>
        <pc:sldMkLst>
          <pc:docMk/>
          <pc:sldMk cId="3389651051" sldId="453"/>
        </pc:sldMkLst>
        <pc:spChg chg="mod">
          <ac:chgData name="Jang Joon Yeong" userId="a93d047568ebb148" providerId="LiveId" clId="{C4A2CF22-B7B6-4F00-ABB5-F4A1027FD718}" dt="2024-08-01T13:46:04.419" v="1097" actId="20577"/>
          <ac:spMkLst>
            <pc:docMk/>
            <pc:sldMk cId="3389651051" sldId="453"/>
            <ac:spMk id="14" creationId="{EC30D535-F3CA-4002-B40D-AE794E1331D5}"/>
          </ac:spMkLst>
        </pc:spChg>
      </pc:sldChg>
      <pc:sldChg chg="del">
        <pc:chgData name="Jang Joon Yeong" userId="a93d047568ebb148" providerId="LiveId" clId="{C4A2CF22-B7B6-4F00-ABB5-F4A1027FD718}" dt="2024-08-02T05:06:56.366" v="2695" actId="47"/>
        <pc:sldMkLst>
          <pc:docMk/>
          <pc:sldMk cId="344923368" sldId="454"/>
        </pc:sldMkLst>
      </pc:sldChg>
      <pc:sldChg chg="del">
        <pc:chgData name="Jang Joon Yeong" userId="a93d047568ebb148" providerId="LiveId" clId="{C4A2CF22-B7B6-4F00-ABB5-F4A1027FD718}" dt="2024-08-02T05:06:58.190" v="2697" actId="47"/>
        <pc:sldMkLst>
          <pc:docMk/>
          <pc:sldMk cId="237878055" sldId="455"/>
        </pc:sldMkLst>
      </pc:sldChg>
      <pc:sldChg chg="del">
        <pc:chgData name="Jang Joon Yeong" userId="a93d047568ebb148" providerId="LiveId" clId="{C4A2CF22-B7B6-4F00-ABB5-F4A1027FD718}" dt="2024-08-02T05:07:20.526" v="2707" actId="47"/>
        <pc:sldMkLst>
          <pc:docMk/>
          <pc:sldMk cId="3308780419" sldId="456"/>
        </pc:sldMkLst>
      </pc:sldChg>
      <pc:sldChg chg="delSp modSp add mod">
        <pc:chgData name="Jang Joon Yeong" userId="a93d047568ebb148" providerId="LiveId" clId="{C4A2CF22-B7B6-4F00-ABB5-F4A1027FD718}" dt="2024-08-02T06:04:50.403" v="2987" actId="20577"/>
        <pc:sldMkLst>
          <pc:docMk/>
          <pc:sldMk cId="3788054462" sldId="457"/>
        </pc:sldMkLst>
        <pc:spChg chg="mod">
          <ac:chgData name="Jang Joon Yeong" userId="a93d047568ebb148" providerId="LiveId" clId="{C4A2CF22-B7B6-4F00-ABB5-F4A1027FD718}" dt="2024-08-02T05:10:06.539" v="2783" actId="20577"/>
          <ac:spMkLst>
            <pc:docMk/>
            <pc:sldMk cId="3788054462" sldId="457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6:04:50.403" v="2987" actId="20577"/>
          <ac:spMkLst>
            <pc:docMk/>
            <pc:sldMk cId="3788054462" sldId="457"/>
            <ac:spMk id="6" creationId="{00000000-0000-0000-0000-000000000000}"/>
          </ac:spMkLst>
        </pc:spChg>
        <pc:spChg chg="mod">
          <ac:chgData name="Jang Joon Yeong" userId="a93d047568ebb148" providerId="LiveId" clId="{C4A2CF22-B7B6-4F00-ABB5-F4A1027FD718}" dt="2024-08-01T13:45:42.732" v="1089" actId="20577"/>
          <ac:spMkLst>
            <pc:docMk/>
            <pc:sldMk cId="3788054462" sldId="457"/>
            <ac:spMk id="14" creationId="{EC30D535-F3CA-4002-B40D-AE794E1331D5}"/>
          </ac:spMkLst>
        </pc:spChg>
        <pc:picChg chg="del">
          <ac:chgData name="Jang Joon Yeong" userId="a93d047568ebb148" providerId="LiveId" clId="{C4A2CF22-B7B6-4F00-ABB5-F4A1027FD718}" dt="2024-08-01T05:55:44.203" v="596" actId="478"/>
          <ac:picMkLst>
            <pc:docMk/>
            <pc:sldMk cId="3788054462" sldId="457"/>
            <ac:picMk id="4" creationId="{312DA11B-6883-3BAB-14D3-50A4827372CD}"/>
          </ac:picMkLst>
        </pc:picChg>
      </pc:sldChg>
      <pc:sldChg chg="modSp add mod">
        <pc:chgData name="Jang Joon Yeong" userId="a93d047568ebb148" providerId="LiveId" clId="{C4A2CF22-B7B6-4F00-ABB5-F4A1027FD718}" dt="2024-08-02T05:09:25.533" v="2750"/>
        <pc:sldMkLst>
          <pc:docMk/>
          <pc:sldMk cId="2338182495" sldId="458"/>
        </pc:sldMkLst>
        <pc:spChg chg="mod">
          <ac:chgData name="Jang Joon Yeong" userId="a93d047568ebb148" providerId="LiveId" clId="{C4A2CF22-B7B6-4F00-ABB5-F4A1027FD718}" dt="2024-08-02T05:09:25.533" v="2750"/>
          <ac:spMkLst>
            <pc:docMk/>
            <pc:sldMk cId="2338182495" sldId="458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3:53:14.688" v="1489" actId="20577"/>
          <ac:spMkLst>
            <pc:docMk/>
            <pc:sldMk cId="2338182495" sldId="458"/>
            <ac:spMk id="6" creationId="{00000000-0000-0000-0000-000000000000}"/>
          </ac:spMkLst>
        </pc:spChg>
      </pc:sldChg>
      <pc:sldChg chg="addSp delSp modSp add mod">
        <pc:chgData name="Jang Joon Yeong" userId="a93d047568ebb148" providerId="LiveId" clId="{C4A2CF22-B7B6-4F00-ABB5-F4A1027FD718}" dt="2024-08-02T05:08:01.192" v="2712" actId="20577"/>
        <pc:sldMkLst>
          <pc:docMk/>
          <pc:sldMk cId="1669969384" sldId="459"/>
        </pc:sldMkLst>
        <pc:spChg chg="mod">
          <ac:chgData name="Jang Joon Yeong" userId="a93d047568ebb148" providerId="LiveId" clId="{C4A2CF22-B7B6-4F00-ABB5-F4A1027FD718}" dt="2024-08-02T04:57:47.874" v="2461" actId="20577"/>
          <ac:spMkLst>
            <pc:docMk/>
            <pc:sldMk cId="1669969384" sldId="459"/>
            <ac:spMk id="6" creationId="{00000000-0000-0000-0000-000000000000}"/>
          </ac:spMkLst>
        </pc:spChg>
        <pc:spChg chg="mod">
          <ac:chgData name="Jang Joon Yeong" userId="a93d047568ebb148" providerId="LiveId" clId="{C4A2CF22-B7B6-4F00-ABB5-F4A1027FD718}" dt="2024-08-02T05:08:01.192" v="2712" actId="20577"/>
          <ac:spMkLst>
            <pc:docMk/>
            <pc:sldMk cId="1669969384" sldId="459"/>
            <ac:spMk id="14" creationId="{EC30D535-F3CA-4002-B40D-AE794E1331D5}"/>
          </ac:spMkLst>
        </pc:spChg>
        <pc:picChg chg="del">
          <ac:chgData name="Jang Joon Yeong" userId="a93d047568ebb148" providerId="LiveId" clId="{C4A2CF22-B7B6-4F00-ABB5-F4A1027FD718}" dt="2024-08-02T03:46:30.629" v="1198" actId="478"/>
          <ac:picMkLst>
            <pc:docMk/>
            <pc:sldMk cId="1669969384" sldId="459"/>
            <ac:picMk id="4" creationId="{62C0FB56-C324-C782-C864-100887A48AB5}"/>
          </ac:picMkLst>
        </pc:picChg>
        <pc:picChg chg="add mod modCrop">
          <ac:chgData name="Jang Joon Yeong" userId="a93d047568ebb148" providerId="LiveId" clId="{C4A2CF22-B7B6-4F00-ABB5-F4A1027FD718}" dt="2024-08-02T04:59:42.738" v="2462" actId="1076"/>
          <ac:picMkLst>
            <pc:docMk/>
            <pc:sldMk cId="1669969384" sldId="459"/>
            <ac:picMk id="5" creationId="{5C2C2973-5A20-761A-7B9B-04AD3FFD2897}"/>
          </ac:picMkLst>
        </pc:picChg>
      </pc:sldChg>
      <pc:sldChg chg="addSp delSp modSp add mod">
        <pc:chgData name="Jang Joon Yeong" userId="a93d047568ebb148" providerId="LiveId" clId="{C4A2CF22-B7B6-4F00-ABB5-F4A1027FD718}" dt="2024-08-02T05:09:29.162" v="2751"/>
        <pc:sldMkLst>
          <pc:docMk/>
          <pc:sldMk cId="670799111" sldId="460"/>
        </pc:sldMkLst>
        <pc:spChg chg="mod">
          <ac:chgData name="Jang Joon Yeong" userId="a93d047568ebb148" providerId="LiveId" clId="{C4A2CF22-B7B6-4F00-ABB5-F4A1027FD718}" dt="2024-08-02T05:09:29.162" v="2751"/>
          <ac:spMkLst>
            <pc:docMk/>
            <pc:sldMk cId="670799111" sldId="460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3:53:08.999" v="1482" actId="20577"/>
          <ac:spMkLst>
            <pc:docMk/>
            <pc:sldMk cId="670799111" sldId="460"/>
            <ac:spMk id="6" creationId="{00000000-0000-0000-0000-000000000000}"/>
          </ac:spMkLst>
        </pc:spChg>
        <pc:picChg chg="del">
          <ac:chgData name="Jang Joon Yeong" userId="a93d047568ebb148" providerId="LiveId" clId="{C4A2CF22-B7B6-4F00-ABB5-F4A1027FD718}" dt="2024-08-02T03:52:31.594" v="1385" actId="478"/>
          <ac:picMkLst>
            <pc:docMk/>
            <pc:sldMk cId="670799111" sldId="460"/>
            <ac:picMk id="4" creationId="{312DA11B-6883-3BAB-14D3-50A4827372CD}"/>
          </ac:picMkLst>
        </pc:picChg>
        <pc:picChg chg="add mod">
          <ac:chgData name="Jang Joon Yeong" userId="a93d047568ebb148" providerId="LiveId" clId="{C4A2CF22-B7B6-4F00-ABB5-F4A1027FD718}" dt="2024-08-02T05:03:17.752" v="2673" actId="1076"/>
          <ac:picMkLst>
            <pc:docMk/>
            <pc:sldMk cId="670799111" sldId="460"/>
            <ac:picMk id="5" creationId="{6225B747-7F89-664D-5912-6F82C16BD9E0}"/>
          </ac:picMkLst>
        </pc:picChg>
        <pc:picChg chg="add del mod modCrop">
          <ac:chgData name="Jang Joon Yeong" userId="a93d047568ebb148" providerId="LiveId" clId="{C4A2CF22-B7B6-4F00-ABB5-F4A1027FD718}" dt="2024-08-02T05:03:12.520" v="2672" actId="478"/>
          <ac:picMkLst>
            <pc:docMk/>
            <pc:sldMk cId="670799111" sldId="460"/>
            <ac:picMk id="8" creationId="{FFA41E56-B639-B150-069B-340FBAF471F8}"/>
          </ac:picMkLst>
        </pc:picChg>
      </pc:sldChg>
      <pc:sldChg chg="addSp delSp modSp add mod">
        <pc:chgData name="Jang Joon Yeong" userId="a93d047568ebb148" providerId="LiveId" clId="{C4A2CF22-B7B6-4F00-ABB5-F4A1027FD718}" dt="2024-08-02T05:09:12.092" v="2749" actId="20577"/>
        <pc:sldMkLst>
          <pc:docMk/>
          <pc:sldMk cId="3687872594" sldId="461"/>
        </pc:sldMkLst>
        <pc:spChg chg="mod">
          <ac:chgData name="Jang Joon Yeong" userId="a93d047568ebb148" providerId="LiveId" clId="{C4A2CF22-B7B6-4F00-ABB5-F4A1027FD718}" dt="2024-08-02T05:09:12.092" v="2749" actId="20577"/>
          <ac:spMkLst>
            <pc:docMk/>
            <pc:sldMk cId="3687872594" sldId="461"/>
            <ac:spMk id="2" creationId="{2DCB59FA-DDDF-0873-0DDB-2FF615025D34}"/>
          </ac:spMkLst>
        </pc:spChg>
        <pc:spChg chg="mod">
          <ac:chgData name="Jang Joon Yeong" userId="a93d047568ebb148" providerId="LiveId" clId="{C4A2CF22-B7B6-4F00-ABB5-F4A1027FD718}" dt="2024-08-02T04:11:05.268" v="1965" actId="14100"/>
          <ac:spMkLst>
            <pc:docMk/>
            <pc:sldMk cId="3687872594" sldId="461"/>
            <ac:spMk id="6" creationId="{00000000-0000-0000-0000-000000000000}"/>
          </ac:spMkLst>
        </pc:spChg>
        <pc:picChg chg="add mod modCrop">
          <ac:chgData name="Jang Joon Yeong" userId="a93d047568ebb148" providerId="LiveId" clId="{C4A2CF22-B7B6-4F00-ABB5-F4A1027FD718}" dt="2024-08-02T04:14:36.740" v="1971" actId="1076"/>
          <ac:picMkLst>
            <pc:docMk/>
            <pc:sldMk cId="3687872594" sldId="461"/>
            <ac:picMk id="4" creationId="{46AABE8D-82F5-4A3D-51BC-00CD00DCB3C4}"/>
          </ac:picMkLst>
        </pc:picChg>
        <pc:picChg chg="del">
          <ac:chgData name="Jang Joon Yeong" userId="a93d047568ebb148" providerId="LiveId" clId="{C4A2CF22-B7B6-4F00-ABB5-F4A1027FD718}" dt="2024-08-02T04:08:30.056" v="1704" actId="478"/>
          <ac:picMkLst>
            <pc:docMk/>
            <pc:sldMk cId="3687872594" sldId="461"/>
            <ac:picMk id="5" creationId="{6225B747-7F89-664D-5912-6F82C16BD9E0}"/>
          </ac:picMkLst>
        </pc:picChg>
        <pc:picChg chg="del">
          <ac:chgData name="Jang Joon Yeong" userId="a93d047568ebb148" providerId="LiveId" clId="{C4A2CF22-B7B6-4F00-ABB5-F4A1027FD718}" dt="2024-08-02T04:08:30.934" v="1705" actId="478"/>
          <ac:picMkLst>
            <pc:docMk/>
            <pc:sldMk cId="3687872594" sldId="461"/>
            <ac:picMk id="8" creationId="{FFA41E56-B639-B150-069B-340FBAF471F8}"/>
          </ac:picMkLst>
        </pc:picChg>
      </pc:sldChg>
      <pc:sldChg chg="modSp add del mod">
        <pc:chgData name="Jang Joon Yeong" userId="a93d047568ebb148" providerId="LiveId" clId="{C4A2CF22-B7B6-4F00-ABB5-F4A1027FD718}" dt="2024-08-02T05:07:57.739" v="2711" actId="47"/>
        <pc:sldMkLst>
          <pc:docMk/>
          <pc:sldMk cId="80975362" sldId="462"/>
        </pc:sldMkLst>
        <pc:spChg chg="mod">
          <ac:chgData name="Jang Joon Yeong" userId="a93d047568ebb148" providerId="LiveId" clId="{C4A2CF22-B7B6-4F00-ABB5-F4A1027FD718}" dt="2024-08-02T05:07:26.087" v="2710" actId="20577"/>
          <ac:spMkLst>
            <pc:docMk/>
            <pc:sldMk cId="80975362" sldId="462"/>
            <ac:spMk id="14" creationId="{EC30D535-F3CA-4002-B40D-AE794E1331D5}"/>
          </ac:spMkLst>
        </pc:spChg>
      </pc:sldChg>
      <pc:sldChg chg="addSp delSp modSp add mod">
        <pc:chgData name="Jang Joon Yeong" userId="a93d047568ebb148" providerId="LiveId" clId="{C4A2CF22-B7B6-4F00-ABB5-F4A1027FD718}" dt="2024-08-02T05:33:25.157" v="2982" actId="1076"/>
        <pc:sldMkLst>
          <pc:docMk/>
          <pc:sldMk cId="823850237" sldId="462"/>
        </pc:sldMkLst>
        <pc:spChg chg="mod">
          <ac:chgData name="Jang Joon Yeong" userId="a93d047568ebb148" providerId="LiveId" clId="{C4A2CF22-B7B6-4F00-ABB5-F4A1027FD718}" dt="2024-08-02T05:15:18.824" v="2823" actId="20577"/>
          <ac:spMkLst>
            <pc:docMk/>
            <pc:sldMk cId="823850237" sldId="462"/>
            <ac:spMk id="2" creationId="{2DCB59FA-DDDF-0873-0DDB-2FF615025D34}"/>
          </ac:spMkLst>
        </pc:spChg>
        <pc:spChg chg="del mod">
          <ac:chgData name="Jang Joon Yeong" userId="a93d047568ebb148" providerId="LiveId" clId="{C4A2CF22-B7B6-4F00-ABB5-F4A1027FD718}" dt="2024-08-02T05:33:19.079" v="2981" actId="21"/>
          <ac:spMkLst>
            <pc:docMk/>
            <pc:sldMk cId="823850237" sldId="462"/>
            <ac:spMk id="6" creationId="{00000000-0000-0000-0000-000000000000}"/>
          </ac:spMkLst>
        </pc:spChg>
        <pc:spChg chg="mod">
          <ac:chgData name="Jang Joon Yeong" userId="a93d047568ebb148" providerId="LiveId" clId="{C4A2CF22-B7B6-4F00-ABB5-F4A1027FD718}" dt="2024-08-02T05:08:11.087" v="2715" actId="20577"/>
          <ac:spMkLst>
            <pc:docMk/>
            <pc:sldMk cId="823850237" sldId="462"/>
            <ac:spMk id="14" creationId="{EC30D535-F3CA-4002-B40D-AE794E1331D5}"/>
          </ac:spMkLst>
        </pc:spChg>
        <pc:picChg chg="del">
          <ac:chgData name="Jang Joon Yeong" userId="a93d047568ebb148" providerId="LiveId" clId="{C4A2CF22-B7B6-4F00-ABB5-F4A1027FD718}" dt="2024-08-02T05:10:24.022" v="2785" actId="478"/>
          <ac:picMkLst>
            <pc:docMk/>
            <pc:sldMk cId="823850237" sldId="462"/>
            <ac:picMk id="4" creationId="{FAAADADE-DA6F-C1B2-C89A-2363222106A7}"/>
          </ac:picMkLst>
        </pc:picChg>
        <pc:picChg chg="del">
          <ac:chgData name="Jang Joon Yeong" userId="a93d047568ebb148" providerId="LiveId" clId="{C4A2CF22-B7B6-4F00-ABB5-F4A1027FD718}" dt="2024-08-02T05:10:24.560" v="2786" actId="478"/>
          <ac:picMkLst>
            <pc:docMk/>
            <pc:sldMk cId="823850237" sldId="462"/>
            <ac:picMk id="5" creationId="{1A550E5A-6A1C-30E4-9D63-65E3D4F5F376}"/>
          </ac:picMkLst>
        </pc:picChg>
        <pc:picChg chg="add mod">
          <ac:chgData name="Jang Joon Yeong" userId="a93d047568ebb148" providerId="LiveId" clId="{C4A2CF22-B7B6-4F00-ABB5-F4A1027FD718}" dt="2024-08-02T05:33:25.157" v="2982" actId="1076"/>
          <ac:picMkLst>
            <pc:docMk/>
            <pc:sldMk cId="823850237" sldId="462"/>
            <ac:picMk id="7" creationId="{59235734-9DF9-F4B2-A4E0-4965FAFE5C57}"/>
          </ac:picMkLst>
        </pc:picChg>
        <pc:picChg chg="del">
          <ac:chgData name="Jang Joon Yeong" userId="a93d047568ebb148" providerId="LiveId" clId="{C4A2CF22-B7B6-4F00-ABB5-F4A1027FD718}" dt="2024-08-02T05:10:23.244" v="2784" actId="478"/>
          <ac:picMkLst>
            <pc:docMk/>
            <pc:sldMk cId="823850237" sldId="462"/>
            <ac:picMk id="8" creationId="{3DCAFEFA-835B-3DAD-D325-AC4CD03BA657}"/>
          </ac:picMkLst>
        </pc:picChg>
      </pc:sldChg>
      <pc:sldChg chg="addSp delSp modSp add mod">
        <pc:chgData name="Jang Joon Yeong" userId="a93d047568ebb148" providerId="LiveId" clId="{C4A2CF22-B7B6-4F00-ABB5-F4A1027FD718}" dt="2024-08-02T05:33:00.077" v="2979" actId="1076"/>
        <pc:sldMkLst>
          <pc:docMk/>
          <pc:sldMk cId="357345677" sldId="463"/>
        </pc:sldMkLst>
        <pc:spChg chg="mod">
          <ac:chgData name="Jang Joon Yeong" userId="a93d047568ebb148" providerId="LiveId" clId="{C4A2CF22-B7B6-4F00-ABB5-F4A1027FD718}" dt="2024-08-02T05:30:04.757" v="2964" actId="20577"/>
          <ac:spMkLst>
            <pc:docMk/>
            <pc:sldMk cId="357345677" sldId="463"/>
            <ac:spMk id="6" creationId="{00000000-0000-0000-0000-000000000000}"/>
          </ac:spMkLst>
        </pc:spChg>
        <pc:picChg chg="add del mod modCrop">
          <ac:chgData name="Jang Joon Yeong" userId="a93d047568ebb148" providerId="LiveId" clId="{C4A2CF22-B7B6-4F00-ABB5-F4A1027FD718}" dt="2024-08-02T05:32:43.854" v="2973" actId="478"/>
          <ac:picMkLst>
            <pc:docMk/>
            <pc:sldMk cId="357345677" sldId="463"/>
            <ac:picMk id="4" creationId="{1EC253E5-D6CA-6DED-0BC1-5B17B23A1C33}"/>
          </ac:picMkLst>
        </pc:picChg>
        <pc:picChg chg="del">
          <ac:chgData name="Jang Joon Yeong" userId="a93d047568ebb148" providerId="LiveId" clId="{C4A2CF22-B7B6-4F00-ABB5-F4A1027FD718}" dt="2024-08-02T05:29:29.096" v="2884" actId="478"/>
          <ac:picMkLst>
            <pc:docMk/>
            <pc:sldMk cId="357345677" sldId="463"/>
            <ac:picMk id="7" creationId="{59235734-9DF9-F4B2-A4E0-4965FAFE5C57}"/>
          </ac:picMkLst>
        </pc:picChg>
        <pc:picChg chg="add mod modCrop">
          <ac:chgData name="Jang Joon Yeong" userId="a93d047568ebb148" providerId="LiveId" clId="{C4A2CF22-B7B6-4F00-ABB5-F4A1027FD718}" dt="2024-08-02T05:33:00.077" v="2979" actId="1076"/>
          <ac:picMkLst>
            <pc:docMk/>
            <pc:sldMk cId="357345677" sldId="463"/>
            <ac:picMk id="8" creationId="{B29DD8E6-080C-0AE9-CD0C-656D3CFE9B86}"/>
          </ac:picMkLst>
        </pc:picChg>
      </pc:sldChg>
      <pc:sldChg chg="addSp delSp modSp add mod">
        <pc:chgData name="Jang Joon Yeong" userId="a93d047568ebb148" providerId="LiveId" clId="{C4A2CF22-B7B6-4F00-ABB5-F4A1027FD718}" dt="2024-08-02T06:19:35.739" v="3035" actId="20577"/>
        <pc:sldMkLst>
          <pc:docMk/>
          <pc:sldMk cId="1119082938" sldId="464"/>
        </pc:sldMkLst>
        <pc:spChg chg="mod">
          <ac:chgData name="Jang Joon Yeong" userId="a93d047568ebb148" providerId="LiveId" clId="{C4A2CF22-B7B6-4F00-ABB5-F4A1027FD718}" dt="2024-08-02T06:19:35.739" v="3035" actId="20577"/>
          <ac:spMkLst>
            <pc:docMk/>
            <pc:sldMk cId="1119082938" sldId="464"/>
            <ac:spMk id="6" creationId="{00000000-0000-0000-0000-000000000000}"/>
          </ac:spMkLst>
        </pc:spChg>
        <pc:picChg chg="del">
          <ac:chgData name="Jang Joon Yeong" userId="a93d047568ebb148" providerId="LiveId" clId="{C4A2CF22-B7B6-4F00-ABB5-F4A1027FD718}" dt="2024-08-02T05:32:16.193" v="2972" actId="478"/>
          <ac:picMkLst>
            <pc:docMk/>
            <pc:sldMk cId="1119082938" sldId="464"/>
            <ac:picMk id="4" creationId="{1EC253E5-D6CA-6DED-0BC1-5B17B23A1C33}"/>
          </ac:picMkLst>
        </pc:picChg>
        <pc:picChg chg="add mod modCrop">
          <ac:chgData name="Jang Joon Yeong" userId="a93d047568ebb148" providerId="LiveId" clId="{C4A2CF22-B7B6-4F00-ABB5-F4A1027FD718}" dt="2024-08-02T06:16:27.094" v="2993" actId="1076"/>
          <ac:picMkLst>
            <pc:docMk/>
            <pc:sldMk cId="1119082938" sldId="464"/>
            <ac:picMk id="5" creationId="{4A7363D8-B2B6-CB52-3432-CBC983934405}"/>
          </ac:picMkLst>
        </pc:picChg>
      </pc:sldChg>
      <pc:sldChg chg="add del">
        <pc:chgData name="Jang Joon Yeong" userId="a93d047568ebb148" providerId="LiveId" clId="{C4A2CF22-B7B6-4F00-ABB5-F4A1027FD718}" dt="2024-08-02T05:28:45.357" v="2883" actId="47"/>
        <pc:sldMkLst>
          <pc:docMk/>
          <pc:sldMk cId="1293306182" sldId="464"/>
        </pc:sldMkLst>
      </pc:sldChg>
      <pc:sldChg chg="addSp delSp modSp add mod">
        <pc:chgData name="Jang Joon Yeong" userId="a93d047568ebb148" providerId="LiveId" clId="{C4A2CF22-B7B6-4F00-ABB5-F4A1027FD718}" dt="2024-08-02T06:19:52.166" v="3078" actId="20577"/>
        <pc:sldMkLst>
          <pc:docMk/>
          <pc:sldMk cId="3245929180" sldId="465"/>
        </pc:sldMkLst>
        <pc:spChg chg="mod">
          <ac:chgData name="Jang Joon Yeong" userId="a93d047568ebb148" providerId="LiveId" clId="{C4A2CF22-B7B6-4F00-ABB5-F4A1027FD718}" dt="2024-08-02T06:19:52.166" v="3078" actId="20577"/>
          <ac:spMkLst>
            <pc:docMk/>
            <pc:sldMk cId="3245929180" sldId="465"/>
            <ac:spMk id="6" creationId="{00000000-0000-0000-0000-000000000000}"/>
          </ac:spMkLst>
        </pc:spChg>
        <pc:picChg chg="add mod modCrop">
          <ac:chgData name="Jang Joon Yeong" userId="a93d047568ebb148" providerId="LiveId" clId="{C4A2CF22-B7B6-4F00-ABB5-F4A1027FD718}" dt="2024-08-02T06:18:55.499" v="3001" actId="1076"/>
          <ac:picMkLst>
            <pc:docMk/>
            <pc:sldMk cId="3245929180" sldId="465"/>
            <ac:picMk id="4" creationId="{66B813A9-D03F-8173-D93E-1AC293FDCFFE}"/>
          </ac:picMkLst>
        </pc:picChg>
        <pc:picChg chg="del">
          <ac:chgData name="Jang Joon Yeong" userId="a93d047568ebb148" providerId="LiveId" clId="{C4A2CF22-B7B6-4F00-ABB5-F4A1027FD718}" dt="2024-08-02T06:18:40.816" v="2995" actId="478"/>
          <ac:picMkLst>
            <pc:docMk/>
            <pc:sldMk cId="3245929180" sldId="465"/>
            <ac:picMk id="5" creationId="{4A7363D8-B2B6-CB52-3432-CBC9839344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3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,목차,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31317" y="635793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pPr algn="r"/>
              <a:t>‹#›</a:t>
            </a:fld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B464B6B1-F32C-4882-9A1A-F26AA9B3ED3C}"/>
              </a:ext>
            </a:extLst>
          </p:cNvPr>
          <p:cNvSpPr/>
          <p:nvPr userDrawn="1"/>
        </p:nvSpPr>
        <p:spPr>
          <a:xfrm rot="10800000">
            <a:off x="334536" y="-18527"/>
            <a:ext cx="747132" cy="891712"/>
          </a:xfrm>
          <a:prstGeom prst="round2SameRect">
            <a:avLst>
              <a:gd name="adj1" fmla="val 27612"/>
              <a:gd name="adj2" fmla="val 0"/>
            </a:avLst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5B671D-21B3-C115-FE25-4591D84EB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2637BD-D1DC-626C-E14B-AAEE78D4BA77}"/>
              </a:ext>
            </a:extLst>
          </p:cNvPr>
          <p:cNvSpPr txBox="1"/>
          <p:nvPr/>
        </p:nvSpPr>
        <p:spPr>
          <a:xfrm>
            <a:off x="686310" y="286770"/>
            <a:ext cx="22934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2024.8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654361" y="2294279"/>
            <a:ext cx="688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15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회로 동작 분석</a:t>
            </a:r>
            <a:endParaRPr lang="en-US" altLang="ko-KR" sz="4800" spc="-15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654361" y="4869488"/>
            <a:ext cx="6258905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IPP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현장실습생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장준영 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2EA62-094D-5BCC-A1D6-C33ED9B169CE}"/>
              </a:ext>
            </a:extLst>
          </p:cNvPr>
          <p:cNvSpPr txBox="1"/>
          <p:nvPr/>
        </p:nvSpPr>
        <p:spPr>
          <a:xfrm>
            <a:off x="654361" y="1699609"/>
            <a:ext cx="688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AGC(Automatic Gain Control) Circuit © </a:t>
            </a:r>
            <a:endParaRPr lang="ko-KR" altLang="en-US" sz="3200" spc="-15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Feed Forward - After AD534/TO-100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54" y="1114676"/>
            <a:ext cx="10965802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cs typeface="Pretendard SemiBold" panose="02000703000000020004" pitchFamily="50" charset="-127"/>
              </a:rPr>
              <a:t>◈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Vin – </a:t>
            </a:r>
            <a:r>
              <a:rPr lang="en-US" altLang="ko-KR" sz="1600" kern="100" dirty="0" err="1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Vout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 relationship</a:t>
            </a:r>
            <a:r>
              <a:rPr lang="en-US" altLang="ko-KR" sz="1600" dirty="0"/>
              <a:t>.</a:t>
            </a:r>
            <a:endParaRPr lang="en-US" altLang="ko-KR" sz="1600" kern="100" dirty="0">
              <a:solidFill>
                <a:srgbClr val="033F63"/>
              </a:solidFill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363D8-B2B6-CB52-3432-CBC983934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6" t="19048" r="7282" b="18095"/>
          <a:stretch/>
        </p:blipFill>
        <p:spPr>
          <a:xfrm>
            <a:off x="2360622" y="1772951"/>
            <a:ext cx="7415684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Feed Forward - After AD534/TO-100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54" y="1114676"/>
            <a:ext cx="10965802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cs typeface="Pretendard SemiBold" panose="02000703000000020004" pitchFamily="50" charset="-127"/>
              </a:rPr>
              <a:t>◈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Vin – </a:t>
            </a:r>
            <a:r>
              <a:rPr lang="en-US" altLang="ko-KR" sz="1600" kern="100" dirty="0" err="1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Vout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 relationship.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813A9-D03F-8173-D93E-1AC293FDC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1" t="22857" r="20690" b="40952"/>
          <a:stretch/>
        </p:blipFill>
        <p:spPr>
          <a:xfrm>
            <a:off x="3352800" y="2188028"/>
            <a:ext cx="5486400" cy="24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2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Feedback</a:t>
            </a:r>
            <a:r>
              <a:rPr lang="ko-KR" altLang="en-US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 Inverting</a:t>
            </a:r>
            <a:r>
              <a:rPr lang="ko-KR" altLang="en-US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Amplifier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54" y="1114676"/>
            <a:ext cx="10965802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cs typeface="Pretendard SemiBold" panose="02000703000000020004" pitchFamily="50" charset="-127"/>
              </a:rPr>
              <a:t>◈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Feedback</a:t>
            </a:r>
            <a:r>
              <a:rPr lang="ko-KR" altLang="en-US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Inverting Amplifier(Gain = -1).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C0FB56-C324-C782-C864-100887A4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51" y="2725633"/>
            <a:ext cx="7681626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Feedback</a:t>
            </a:r>
            <a:r>
              <a:rPr lang="ko-KR" altLang="en-US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 Inverting</a:t>
            </a:r>
            <a:r>
              <a:rPr lang="ko-KR" altLang="en-US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Amplifier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54" y="1114676"/>
            <a:ext cx="10965802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cs typeface="Pretendard SemiBold" panose="02000703000000020004" pitchFamily="50" charset="-127"/>
              </a:rPr>
              <a:t>◈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AD534</a:t>
            </a:r>
            <a:r>
              <a:rPr lang="ko-KR" altLang="en-US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 Impedance</a:t>
            </a:r>
            <a:r>
              <a:rPr lang="ko-KR" altLang="en-US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매우 크다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따라서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R88</a:t>
            </a:r>
            <a:r>
              <a:rPr lang="ko-KR" altLang="en-US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무시할 수 있다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2C2973-5A20-761A-7B9B-04AD3FFD2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3" t="14945" r="21918" b="22052"/>
          <a:stretch/>
        </p:blipFill>
        <p:spPr>
          <a:xfrm>
            <a:off x="3370481" y="1815656"/>
            <a:ext cx="5395966" cy="43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Premise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00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" y="1044338"/>
            <a:ext cx="6379176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맑은 고딕"/>
                <a:cs typeface="Pretendard SemiBold" panose="02000703000000020004" pitchFamily="50" charset="-127"/>
              </a:rPr>
              <a:t>◈ </a:t>
            </a: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전제</a:t>
            </a:r>
            <a:endParaRPr lang="en-US" altLang="ko-KR" sz="1400" kern="100" dirty="0">
              <a:solidFill>
                <a:srgbClr val="033F63"/>
              </a:solidFill>
              <a:latin typeface="맑은 고딕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: OP AMP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ideal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하게 동작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Diode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Ideal Model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따름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1600" kern="1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C97D5-65A7-E1DE-A220-D42C6C9D7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7" t="32674" r="32565" b="32454"/>
          <a:stretch/>
        </p:blipFill>
        <p:spPr>
          <a:xfrm>
            <a:off x="1158949" y="2223196"/>
            <a:ext cx="3794888" cy="2851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C07335-7E12-082A-932A-92162D68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65" y="1871575"/>
            <a:ext cx="3242198" cy="3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2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" y="1044338"/>
            <a:ext cx="6379176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맑은 고딕"/>
                <a:cs typeface="Pretendard SemiBold" panose="02000703000000020004" pitchFamily="50" charset="-127"/>
              </a:rPr>
              <a:t>◈ </a:t>
            </a:r>
            <a:r>
              <a:rPr lang="ko-KR" altLang="en-US" sz="16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  <a:endParaRPr lang="en-US" altLang="ko-KR" sz="1400" kern="100" dirty="0">
              <a:solidFill>
                <a:srgbClr val="033F63"/>
              </a:solidFill>
              <a:latin typeface="맑은 고딕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: AD_ISO_IN1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입력으로 받아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AGC(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 이득 제어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신호를 출력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1600" kern="1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312DA11B-6883-3BAB-14D3-50A482737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38" y="2009172"/>
            <a:ext cx="7951324" cy="39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" y="1044338"/>
            <a:ext cx="6379176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맑은 고딕"/>
                <a:cs typeface="Pretendard SemiBold" panose="02000703000000020004" pitchFamily="50" charset="-127"/>
              </a:rPr>
              <a:t>◈ </a:t>
            </a:r>
            <a:r>
              <a:rPr lang="ko-KR" altLang="en-US" sz="16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  <a:endParaRPr lang="en-US" altLang="ko-KR" sz="1400" kern="100" dirty="0">
              <a:solidFill>
                <a:srgbClr val="033F63"/>
              </a:solidFill>
              <a:latin typeface="맑은 고딕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: AD_AGC_IN1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Gain Adjust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입력된다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1600" kern="1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25B747-7F89-664D-5912-6F82C16B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88" y="2244486"/>
            <a:ext cx="4290432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899" y="1044338"/>
            <a:ext cx="6610559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맑은 고딕"/>
                <a:cs typeface="Pretendard SemiBold" panose="02000703000000020004" pitchFamily="50" charset="-127"/>
              </a:rPr>
              <a:t>◈ </a:t>
            </a:r>
            <a:r>
              <a:rPr lang="ko-KR" altLang="en-US" sz="16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  <a:endParaRPr lang="en-US" altLang="ko-KR" sz="1400" kern="100" dirty="0">
              <a:solidFill>
                <a:srgbClr val="033F63"/>
              </a:solidFill>
              <a:latin typeface="맑은 고딕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: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만약 증폭된 신호가 특정 범위를 넘어선다면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주파수 정보가 왜곡될 수 있다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1600" kern="1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AABE8D-82F5-4A3D-51BC-00CD00D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49" t="20073" r="14652" b="41246"/>
          <a:stretch/>
        </p:blipFill>
        <p:spPr>
          <a:xfrm>
            <a:off x="3305166" y="2602523"/>
            <a:ext cx="5526595" cy="26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7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Operating Sequence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899" y="1044338"/>
            <a:ext cx="7444573" cy="214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맑은 고딕"/>
                <a:cs typeface="Pretendard SemiBold" panose="02000703000000020004" pitchFamily="50" charset="-127"/>
              </a:rPr>
              <a:t>◈ </a:t>
            </a:r>
            <a:r>
              <a:rPr lang="ko-KR" altLang="en-US" sz="1600" kern="100" dirty="0">
                <a:solidFill>
                  <a:srgbClr val="033F63"/>
                </a:solidFill>
                <a:effectLst/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구성 요소 및 동작</a:t>
            </a:r>
            <a:endParaRPr lang="en-US" altLang="ko-KR" sz="1600" kern="100" dirty="0">
              <a:solidFill>
                <a:srgbClr val="033F63"/>
              </a:solidFill>
              <a:effectLst/>
              <a:latin typeface="맑은 고딕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600" kern="100" dirty="0">
              <a:solidFill>
                <a:srgbClr val="033F63"/>
              </a:solidFill>
              <a:latin typeface="맑은 고딕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lnSpc>
                <a:spcPct val="130000"/>
              </a:lnSpc>
              <a:buAutoNum type="arabicParenR"/>
            </a:pPr>
            <a:r>
              <a:rPr lang="en-US" altLang="ko-KR" sz="16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AC + DC</a:t>
            </a:r>
            <a:r>
              <a:rPr lang="ko-KR" altLang="en-US" sz="16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혼성 입력 신호가 입력된다</a:t>
            </a:r>
            <a:r>
              <a:rPr lang="en-US" altLang="ko-KR" sz="16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just">
              <a:lnSpc>
                <a:spcPct val="130000"/>
              </a:lnSpc>
              <a:buAutoNum type="arabicParenR"/>
            </a:pP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AD534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에서는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신호와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Feedback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신호를 활용하여 곱셈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나눗셈 연산을 수행한다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just">
              <a:lnSpc>
                <a:spcPct val="130000"/>
              </a:lnSpc>
              <a:buAutoNum type="arabicParenR"/>
            </a:pP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AD534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Out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신호를 평탄한 일정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DC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신호로 만든다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just">
              <a:lnSpc>
                <a:spcPct val="130000"/>
              </a:lnSpc>
              <a:buAutoNum type="arabicParenR"/>
            </a:pPr>
            <a:r>
              <a:rPr lang="en-US" altLang="ko-KR" sz="1400" kern="100" dirty="0" err="1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Vref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만큼 </a:t>
            </a:r>
            <a:r>
              <a:rPr lang="ko-KR" altLang="en-US" sz="1400" kern="100" dirty="0" err="1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평행이동한다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just">
              <a:lnSpc>
                <a:spcPct val="130000"/>
              </a:lnSpc>
              <a:buAutoNum type="arabicParenR"/>
            </a:pP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최종 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AGC Control 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신호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(=AD_AGC_IN1)</a:t>
            </a:r>
            <a:r>
              <a:rPr lang="ko-KR" altLang="en-US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출력한다</a:t>
            </a:r>
            <a:r>
              <a:rPr lang="en-US" altLang="ko-KR" sz="1400" kern="100" dirty="0">
                <a:solidFill>
                  <a:srgbClr val="033F63"/>
                </a:solidFill>
                <a:latin typeface="맑은 고딕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05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Main Part</a:t>
            </a:r>
            <a:r>
              <a:rPr lang="ko-KR" altLang="en-US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 AD534/TO-100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54" y="1114676"/>
            <a:ext cx="10965802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cs typeface="Pretendard SemiBold" panose="02000703000000020004" pitchFamily="50" charset="-127"/>
              </a:rPr>
              <a:t>◈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General Purpose : </a:t>
            </a:r>
            <a:r>
              <a:rPr lang="en-US" altLang="ko-KR" sz="1600" dirty="0"/>
              <a:t>monolithic laser trimmed four-quadrant multiplier divider.</a:t>
            </a:r>
            <a:endParaRPr lang="en-US" altLang="ko-KR" sz="1600" kern="100" dirty="0">
              <a:solidFill>
                <a:srgbClr val="033F63"/>
              </a:solidFill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CAFEFA-835B-3DAD-D325-AC4CD03B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1" y="2339558"/>
            <a:ext cx="5409363" cy="3654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AADADE-DA6F-C1B2-C89A-23632221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03" y="1714351"/>
            <a:ext cx="3543607" cy="17146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550E5A-6A1C-30E4-9D63-65E3D4F5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775" y="3892166"/>
            <a:ext cx="3416135" cy="1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5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Feed Forward - After AD534/TO-100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7" name="그림 6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59235734-9DF9-F4B2-A4E0-4965FAFE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64" y="1051560"/>
            <a:ext cx="6858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5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B59FA-DDDF-0873-0DDB-2FF615025D34}"/>
              </a:ext>
            </a:extLst>
          </p:cNvPr>
          <p:cNvSpPr txBox="1"/>
          <p:nvPr/>
        </p:nvSpPr>
        <p:spPr>
          <a:xfrm>
            <a:off x="1189011" y="310272"/>
            <a:ext cx="97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AGC Circuit © Feed Forward - After AD534/TO-100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D535-F3CA-4002-B40D-AE794E1331D5}"/>
              </a:ext>
            </a:extLst>
          </p:cNvPr>
          <p:cNvSpPr txBox="1"/>
          <p:nvPr/>
        </p:nvSpPr>
        <p:spPr>
          <a:xfrm>
            <a:off x="257254" y="279495"/>
            <a:ext cx="90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54" y="1114676"/>
            <a:ext cx="10965802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kern="100" dirty="0">
                <a:solidFill>
                  <a:srgbClr val="033F63"/>
                </a:solidFill>
                <a:cs typeface="Pretendard SemiBold" panose="02000703000000020004" pitchFamily="50" charset="-127"/>
              </a:rPr>
              <a:t>◈ </a:t>
            </a:r>
            <a:r>
              <a:rPr lang="en-US" altLang="ko-KR" sz="1600" kern="100" dirty="0">
                <a:solidFill>
                  <a:srgbClr val="033F63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Mechanism of Adjusting Reference Voltage</a:t>
            </a:r>
            <a:r>
              <a:rPr lang="en-US" altLang="ko-KR" sz="1600" dirty="0"/>
              <a:t>.</a:t>
            </a:r>
            <a:endParaRPr lang="en-US" altLang="ko-KR" sz="1600" kern="100" dirty="0">
              <a:solidFill>
                <a:srgbClr val="033F63"/>
              </a:solidFill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9DD8E6-080C-0AE9-CD0C-656D3CFE9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4" t="28864" r="574" b="11502"/>
          <a:stretch/>
        </p:blipFill>
        <p:spPr>
          <a:xfrm>
            <a:off x="2237410" y="1772951"/>
            <a:ext cx="7662108" cy="40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95000"/>
              <a:lumOff val="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1600" kern="100" dirty="0" smtClean="0">
            <a:solidFill>
              <a:srgbClr val="033F63"/>
            </a:solidFill>
            <a:effectLst/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13160</TotalTime>
  <Words>297</Words>
  <Application>Microsoft Office PowerPoint</Application>
  <PresentationFormat>와이드스크린</PresentationFormat>
  <Paragraphs>51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Pretendard ExtraBold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Jang Joon Yeong</cp:lastModifiedBy>
  <cp:revision>1071</cp:revision>
  <dcterms:created xsi:type="dcterms:W3CDTF">2022-02-02T04:32:22Z</dcterms:created>
  <dcterms:modified xsi:type="dcterms:W3CDTF">2024-08-02T06:19:57Z</dcterms:modified>
</cp:coreProperties>
</file>